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1A1A-6821-47FF-996D-0AB7927C042E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8B6C7-BBB2-467E-B605-35A00D073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17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3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44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21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7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71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44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90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91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5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5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EFC3-A9A5-4542-AA94-D688B4031A16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7DD0-2120-48A4-B932-4D402618E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36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605/102699435.7ce/0_9bb19_29fb9015_orig" TargetMode="External"/><Relationship Id="rId13" Type="http://schemas.openxmlformats.org/officeDocument/2006/relationships/hyperlink" Target="https://img-fotki.yandex.ru/get/4115/102699435.7ce/0_9baf9_db644c52_orig" TargetMode="External"/><Relationship Id="rId18" Type="http://schemas.openxmlformats.org/officeDocument/2006/relationships/hyperlink" Target="https://img-fotki.yandex.ru/get/5803/102699435.7cd/0_9baf2_1a9f1986_orig" TargetMode="External"/><Relationship Id="rId3" Type="http://schemas.openxmlformats.org/officeDocument/2006/relationships/hyperlink" Target="https://img-fotki.yandex.ru/get/5414/102699435.7ce/0_9baff_90d4f9fd_orig" TargetMode="External"/><Relationship Id="rId21" Type="http://schemas.openxmlformats.org/officeDocument/2006/relationships/hyperlink" Target="https://img-fotki.yandex.ru/get/6112/102699435.701/0_8c269_76129254_orig" TargetMode="External"/><Relationship Id="rId7" Type="http://schemas.openxmlformats.org/officeDocument/2006/relationships/hyperlink" Target="https://img-fotki.yandex.ru/get/4116/102699435.7ce/0_9bb0f_d976705e_orig" TargetMode="External"/><Relationship Id="rId12" Type="http://schemas.openxmlformats.org/officeDocument/2006/relationships/hyperlink" Target="https://img-fotki.yandex.ru/get/6305/102699435.6fd/0_8c111_15eaa7ec_orig" TargetMode="External"/><Relationship Id="rId17" Type="http://schemas.openxmlformats.org/officeDocument/2006/relationships/hyperlink" Target="https://img-fotki.yandex.ru/get/6509/102699435.7cd/0_9baf4_d7584c79_orig" TargetMode="External"/><Relationship Id="rId2" Type="http://schemas.openxmlformats.org/officeDocument/2006/relationships/hyperlink" Target="https://img-fotki.yandex.ru/get/5806/102699435.7ce/0_9bb01_a2c13da7_orig" TargetMode="External"/><Relationship Id="rId16" Type="http://schemas.openxmlformats.org/officeDocument/2006/relationships/hyperlink" Target="https://img-fotki.yandex.ru/get/4116/102699435.7ce/0_9baf6_7566b22_orig" TargetMode="External"/><Relationship Id="rId20" Type="http://schemas.openxmlformats.org/officeDocument/2006/relationships/hyperlink" Target="https://img-fotki.yandex.ru/get/5806/102699435.7ce/0_9baf8_18e0ae3d_ori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4906/102699435.7ce/0_9bafc_5099a14_orig" TargetMode="External"/><Relationship Id="rId11" Type="http://schemas.openxmlformats.org/officeDocument/2006/relationships/hyperlink" Target="https://img-fotki.yandex.ru/get/6111/102699435.6fd/0_8c0f9_a2a2671f_orig" TargetMode="External"/><Relationship Id="rId5" Type="http://schemas.openxmlformats.org/officeDocument/2006/relationships/hyperlink" Target="https://img-fotki.yandex.ru/get/6306/102699435.6fd/0_8c116_3590c2a1_orig" TargetMode="External"/><Relationship Id="rId15" Type="http://schemas.openxmlformats.org/officeDocument/2006/relationships/hyperlink" Target="https://img-fotki.yandex.ru/get/4608/102699435.7cd/0_9baf1_894be68d_orig" TargetMode="External"/><Relationship Id="rId23" Type="http://schemas.openxmlformats.org/officeDocument/2006/relationships/hyperlink" Target="https://img-fotki.yandex.ru/get/6405/102699435.7ce/0_9bb13_1ba79de5_orig" TargetMode="External"/><Relationship Id="rId10" Type="http://schemas.openxmlformats.org/officeDocument/2006/relationships/hyperlink" Target="https://img-fotki.yandex.ru/get/6211/102699435.6fd/0_8c101_51f8a1ba_orig" TargetMode="External"/><Relationship Id="rId19" Type="http://schemas.openxmlformats.org/officeDocument/2006/relationships/hyperlink" Target="https://img-fotki.yandex.ru/get/5708/102699435.7ce/0_9bb10_3c2bf995_orig" TargetMode="External"/><Relationship Id="rId4" Type="http://schemas.openxmlformats.org/officeDocument/2006/relationships/hyperlink" Target="https://img-fotki.yandex.ru/get/6502/102699435.7ce/0_9bb00_a596684a_orig" TargetMode="External"/><Relationship Id="rId9" Type="http://schemas.openxmlformats.org/officeDocument/2006/relationships/hyperlink" Target="https://img-fotki.yandex.ru/get/6510/102699435.7ce/0_9baf7_a47c3673_orig" TargetMode="External"/><Relationship Id="rId14" Type="http://schemas.openxmlformats.org/officeDocument/2006/relationships/hyperlink" Target="https://img-fotki.yandex.ru/get/4608/102699435.7ce/0_9baf5_d6b1a_orig" TargetMode="External"/><Relationship Id="rId22" Type="http://schemas.openxmlformats.org/officeDocument/2006/relationships/hyperlink" Target="https://img-fotki.yandex.ru/get/6212/102699435.701/0_8c264_174f49dd_or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115594" y="5949280"/>
            <a:ext cx="504056" cy="540060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5287559"/>
            <a:ext cx="4572000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Баева Наталья Владимировна,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«Новоярковская СОШ» 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Каменского района Алтайского края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9650" y="1340768"/>
            <a:ext cx="7789435" cy="2899708"/>
          </a:xfrm>
          <a:prstGeom prst="ellipse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Интерактивная  игра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«Водолаз»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Найди  отличия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eskneesC" pitchFamily="82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59952" y="5949279"/>
            <a:ext cx="504000" cy="504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54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3920" y="277227"/>
            <a:ext cx="464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ПРАВИЛА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 ИГРЫ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eskneesC" pitchFamily="8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720" y="985113"/>
            <a:ext cx="8429299" cy="5618559"/>
          </a:xfrm>
          <a:prstGeom prst="roundRect">
            <a:avLst/>
          </a:prstGeom>
          <a:solidFill>
            <a:schemeClr val="lt1">
              <a:alpha val="5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рассмотри  левую и правую картинки.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 17 отличий.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Левой кнопкой мыши кликни на левой картинке по предмету, которого нет на правой картинке.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поиска отображается на </a:t>
            </a:r>
            <a:r>
              <a:rPr lang="ru-RU" sz="3200" b="1" dirty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правой картинке и </a:t>
            </a:r>
            <a:r>
              <a:rPr lang="ru-RU" sz="32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внизу, в виде ракушки.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59952" y="5949279"/>
            <a:ext cx="504000" cy="504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33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29942" y="116632"/>
            <a:ext cx="4225234" cy="585115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3880" y="296347"/>
            <a:ext cx="448520" cy="431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2236" y="4755445"/>
            <a:ext cx="554116" cy="1185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2721" y="3816324"/>
            <a:ext cx="672039" cy="1046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995936" y="3186675"/>
            <a:ext cx="395720" cy="435790"/>
          </a:xfrm>
          <a:prstGeom prst="rect">
            <a:avLst/>
          </a:prstGeom>
        </p:spPr>
      </p:pic>
      <p:sp>
        <p:nvSpPr>
          <p:cNvPr id="12" name="Ромб 11"/>
          <p:cNvSpPr/>
          <p:nvPr/>
        </p:nvSpPr>
        <p:spPr>
          <a:xfrm rot="728683" flipH="1">
            <a:off x="2839011" y="4300903"/>
            <a:ext cx="216000" cy="211464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042994" flipH="1">
            <a:off x="3562641" y="2087371"/>
            <a:ext cx="247384" cy="3876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430" y="5229200"/>
            <a:ext cx="916673" cy="712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4030" y="544591"/>
            <a:ext cx="652322" cy="8082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7171" y="4863155"/>
            <a:ext cx="546922" cy="3496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43712" y="3045684"/>
            <a:ext cx="936000" cy="453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588322" y="2807805"/>
            <a:ext cx="391390" cy="80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899" y="2975188"/>
            <a:ext cx="284119" cy="54675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853982" y="5325992"/>
            <a:ext cx="1414329" cy="504629"/>
            <a:chOff x="1853982" y="5686215"/>
            <a:chExt cx="1414329" cy="515454"/>
          </a:xfrm>
        </p:grpSpPr>
        <p:sp>
          <p:nvSpPr>
            <p:cNvPr id="21" name="Кольцо 20"/>
            <p:cNvSpPr/>
            <p:nvPr/>
          </p:nvSpPr>
          <p:spPr>
            <a:xfrm rot="11936729">
              <a:off x="1853982" y="5686215"/>
              <a:ext cx="178520" cy="148169"/>
            </a:xfrm>
            <a:prstGeom prst="don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ольцо 22"/>
            <p:cNvSpPr/>
            <p:nvPr/>
          </p:nvSpPr>
          <p:spPr>
            <a:xfrm rot="11066251">
              <a:off x="2975928" y="5995332"/>
              <a:ext cx="292383" cy="206337"/>
            </a:xfrm>
            <a:prstGeom prst="don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6513" y="3556364"/>
            <a:ext cx="284119" cy="5467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0699" y="1291285"/>
            <a:ext cx="642119" cy="7664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958" y="1011342"/>
            <a:ext cx="768238" cy="55988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16016" y="116632"/>
            <a:ext cx="4225234" cy="585115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9954" y="296347"/>
            <a:ext cx="448520" cy="4315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8310" y="4755445"/>
            <a:ext cx="554116" cy="1185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58795" y="3816324"/>
            <a:ext cx="672039" cy="1046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482010" y="3186675"/>
            <a:ext cx="395720" cy="435790"/>
          </a:xfrm>
          <a:prstGeom prst="rect">
            <a:avLst/>
          </a:prstGeom>
        </p:spPr>
      </p:pic>
      <p:sp>
        <p:nvSpPr>
          <p:cNvPr id="35" name="Ромб 34"/>
          <p:cNvSpPr/>
          <p:nvPr/>
        </p:nvSpPr>
        <p:spPr>
          <a:xfrm rot="728683" flipH="1">
            <a:off x="7325085" y="4300903"/>
            <a:ext cx="216000" cy="211464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20042994" flipH="1">
            <a:off x="8048715" y="2087371"/>
            <a:ext cx="247384" cy="3876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5504" y="5229200"/>
            <a:ext cx="916673" cy="7123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0104" y="544591"/>
            <a:ext cx="652322" cy="80824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3245" y="4863155"/>
            <a:ext cx="546922" cy="3496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529786" y="3045684"/>
            <a:ext cx="936000" cy="45376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074396" y="2807805"/>
            <a:ext cx="391390" cy="801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1973" y="2975188"/>
            <a:ext cx="284119" cy="54675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6340056" y="5325992"/>
            <a:ext cx="1414329" cy="504629"/>
            <a:chOff x="1853982" y="5686215"/>
            <a:chExt cx="1414329" cy="515454"/>
          </a:xfrm>
        </p:grpSpPr>
        <p:sp>
          <p:nvSpPr>
            <p:cNvPr id="47" name="Кольцо 46"/>
            <p:cNvSpPr/>
            <p:nvPr/>
          </p:nvSpPr>
          <p:spPr>
            <a:xfrm rot="11936729">
              <a:off x="1853982" y="5686215"/>
              <a:ext cx="178520" cy="148169"/>
            </a:xfrm>
            <a:prstGeom prst="don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ольцо 47"/>
            <p:cNvSpPr/>
            <p:nvPr/>
          </p:nvSpPr>
          <p:spPr>
            <a:xfrm rot="11066251">
              <a:off x="2975928" y="5995332"/>
              <a:ext cx="292383" cy="206337"/>
            </a:xfrm>
            <a:prstGeom prst="don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2587" y="3556364"/>
            <a:ext cx="284119" cy="5467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6773" y="1291285"/>
            <a:ext cx="642119" cy="76641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4032" y="1011342"/>
            <a:ext cx="768238" cy="5598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89" y="2052788"/>
            <a:ext cx="504000" cy="126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060848"/>
            <a:ext cx="504000" cy="126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386" y="6093295"/>
            <a:ext cx="558554" cy="682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88706" y="6093295"/>
            <a:ext cx="558554" cy="6826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4003" y="6093295"/>
            <a:ext cx="558554" cy="6826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598" y="6093295"/>
            <a:ext cx="558554" cy="6826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301" y="6093295"/>
            <a:ext cx="558554" cy="68265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502" y="6093295"/>
            <a:ext cx="558554" cy="68265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822" y="6093295"/>
            <a:ext cx="558554" cy="68265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3119" y="6093295"/>
            <a:ext cx="558554" cy="68265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3714" y="6093295"/>
            <a:ext cx="558554" cy="68265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8417" y="6093295"/>
            <a:ext cx="558554" cy="68265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2214" y="6093295"/>
            <a:ext cx="558554" cy="68265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5534" y="6093295"/>
            <a:ext cx="558554" cy="68265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0831" y="6093295"/>
            <a:ext cx="558554" cy="6826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1426" y="6093295"/>
            <a:ext cx="558554" cy="68265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6129" y="6093295"/>
            <a:ext cx="558554" cy="68265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02250" y="6093296"/>
            <a:ext cx="625143" cy="68265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83361" y="6093296"/>
            <a:ext cx="625143" cy="682657"/>
          </a:xfrm>
          <a:prstGeom prst="rect">
            <a:avLst/>
          </a:prstGeom>
        </p:spPr>
      </p:pic>
      <p:sp>
        <p:nvSpPr>
          <p:cNvPr id="76" name="Умножение 75">
            <a:hlinkClick r:id="" action="ppaction://hlinkshowjump?jump=endshow"/>
          </p:cNvPr>
          <p:cNvSpPr/>
          <p:nvPr/>
        </p:nvSpPr>
        <p:spPr>
          <a:xfrm>
            <a:off x="8439491" y="-43965"/>
            <a:ext cx="650939" cy="680623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2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065" y="332656"/>
            <a:ext cx="8619506" cy="6367701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/>
              <a:t>Водолаз – автор </a:t>
            </a:r>
            <a:r>
              <a:rPr lang="ru-RU" sz="1600" b="1" dirty="0" err="1" smtClean="0"/>
              <a:t>отрисовки</a:t>
            </a:r>
            <a:r>
              <a:rPr lang="ru-RU" sz="1600" b="1" dirty="0" smtClean="0"/>
              <a:t> Соловьёва Елена Витальевна</a:t>
            </a:r>
          </a:p>
          <a:p>
            <a:pPr fontAlgn="base"/>
            <a:r>
              <a:rPr lang="ru-RU" sz="1600" b="1" dirty="0" smtClean="0"/>
              <a:t>Водоросли</a:t>
            </a:r>
            <a:r>
              <a:rPr lang="ru-RU" sz="1600" b="1" dirty="0" smtClean="0">
                <a:hlinkClick r:id="rId2"/>
              </a:rPr>
              <a:t> </a:t>
            </a:r>
            <a:r>
              <a:rPr lang="en-US" sz="1600" b="1" dirty="0" smtClean="0">
                <a:hlinkClick r:id="rId2"/>
              </a:rPr>
              <a:t>https</a:t>
            </a:r>
            <a:r>
              <a:rPr lang="en-US" sz="1600" b="1" dirty="0">
                <a:hlinkClick r:id="rId2"/>
              </a:rPr>
              <a:t>://</a:t>
            </a:r>
            <a:r>
              <a:rPr lang="en-US" sz="1600" b="1" dirty="0" smtClean="0">
                <a:hlinkClick r:id="rId2"/>
              </a:rPr>
              <a:t>img-fotki.yandex.ru/get/5806/102699435.7ce/0_9bb01_a2c13da7_orig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Водоросли2 </a:t>
            </a:r>
            <a:r>
              <a:rPr lang="en-US" sz="1600" b="1" dirty="0">
                <a:hlinkClick r:id="rId3"/>
              </a:rPr>
              <a:t>https://</a:t>
            </a:r>
            <a:r>
              <a:rPr lang="en-US" sz="1600" b="1" dirty="0" smtClean="0">
                <a:hlinkClick r:id="rId3"/>
              </a:rPr>
              <a:t>img-fotki.yandex.ru/get/5414/102699435.7ce/0_9baff_90d4f9fd_orig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Водоросли3 </a:t>
            </a:r>
            <a:r>
              <a:rPr lang="en-US" sz="1600" b="1" dirty="0" smtClean="0">
                <a:hlinkClick r:id="rId4"/>
              </a:rPr>
              <a:t>https://img-fotki.yandex.ru/get/6502/102699435.7ce/0_9bb00_a596684a_orig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Водоросли4 </a:t>
            </a:r>
            <a:r>
              <a:rPr lang="en-US" sz="1600" b="1" dirty="0" smtClean="0">
                <a:hlinkClick r:id="rId5"/>
              </a:rPr>
              <a:t>https://img-fotki.yandex.ru/get/6306/102699435.6fd/0_8c116_3590c2a1_orig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Водоросли5 </a:t>
            </a:r>
            <a:r>
              <a:rPr lang="en-US" sz="1600" b="1" dirty="0">
                <a:hlinkClick r:id="rId6"/>
              </a:rPr>
              <a:t>https://</a:t>
            </a:r>
            <a:r>
              <a:rPr lang="en-US" sz="1600" b="1" dirty="0" smtClean="0">
                <a:hlinkClick r:id="rId6"/>
              </a:rPr>
              <a:t>img-fotki.yandex.ru/get/4906/102699435.7ce/0_9bafc_5099a14_orig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Звезда </a:t>
            </a:r>
            <a:r>
              <a:rPr lang="en-US" sz="1600" b="1" dirty="0">
                <a:hlinkClick r:id="rId7"/>
              </a:rPr>
              <a:t>https://</a:t>
            </a:r>
            <a:r>
              <a:rPr lang="en-US" sz="1600" b="1" dirty="0" smtClean="0">
                <a:hlinkClick r:id="rId7"/>
              </a:rPr>
              <a:t>img-fotki.yandex.ru/get/4116/102699435.7ce/0_9bb0f_d976705e_orig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Камни </a:t>
            </a:r>
            <a:r>
              <a:rPr lang="en-US" sz="1600" b="1" dirty="0" smtClean="0">
                <a:hlinkClick r:id="rId8"/>
              </a:rPr>
              <a:t>https://img-fotki.yandex.ru/get/4605/102699435.7ce/0_9bb19_29fb9015_orig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Краб </a:t>
            </a:r>
            <a:r>
              <a:rPr lang="en-US" sz="1600" b="1" dirty="0">
                <a:hlinkClick r:id="rId9"/>
              </a:rPr>
              <a:t>https://</a:t>
            </a:r>
            <a:r>
              <a:rPr lang="en-US" sz="1600" b="1" dirty="0" smtClean="0">
                <a:hlinkClick r:id="rId9"/>
              </a:rPr>
              <a:t>img-fotki.yandex.ru/get/6510/102699435.7ce/0_9baf7_a47c3673_orig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Коралл </a:t>
            </a:r>
            <a:r>
              <a:rPr lang="en-US" sz="1600" b="1" dirty="0" smtClean="0">
                <a:hlinkClick r:id="rId10"/>
              </a:rPr>
              <a:t>https://img-fotki.yandex.ru/get/6211/102699435.6fd/0_8c101_51f8a1ba_orig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Коралл2 </a:t>
            </a:r>
            <a:r>
              <a:rPr lang="en-US" sz="1600" b="1" dirty="0" smtClean="0">
                <a:hlinkClick r:id="rId11"/>
              </a:rPr>
              <a:t>https://img-fotki.yandex.ru/get/6111/102699435.6fd/0_8c0f9_a2a2671f_orig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Коралл3 </a:t>
            </a:r>
            <a:r>
              <a:rPr lang="en-US" sz="1600" b="1" dirty="0" smtClean="0">
                <a:hlinkClick r:id="rId12"/>
              </a:rPr>
              <a:t>https://img-fotki.yandex.ru/get/6305/102699435.6fd/0_8c111_15eaa7ec_orig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Конёк </a:t>
            </a:r>
            <a:r>
              <a:rPr lang="en-US" sz="1600" b="1" dirty="0" smtClean="0">
                <a:hlinkClick r:id="rId13"/>
              </a:rPr>
              <a:t>https://img-fotki.yandex.ru/get/4115/102699435.7ce/0_9baf9_db644c52_orig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Рыбы </a:t>
            </a:r>
            <a:r>
              <a:rPr lang="en-US" sz="1600" b="1" dirty="0" smtClean="0">
                <a:hlinkClick r:id="rId14"/>
              </a:rPr>
              <a:t>https://img-fotki.yandex.ru/get/4608/102699435.7ce/0_9baf5_d6b1a_orig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Рыба </a:t>
            </a:r>
            <a:r>
              <a:rPr lang="en-US" sz="1600" b="1" dirty="0">
                <a:hlinkClick r:id="rId15"/>
              </a:rPr>
              <a:t>https://</a:t>
            </a:r>
            <a:r>
              <a:rPr lang="en-US" sz="1600" b="1" dirty="0" smtClean="0">
                <a:hlinkClick r:id="rId15"/>
              </a:rPr>
              <a:t>img-fotki.yandex.ru/get/4608/102699435.7cd/0_9baf1_894be68d_orig</a:t>
            </a:r>
            <a:r>
              <a:rPr lang="ru-RU" sz="1600" b="1" dirty="0" smtClean="0"/>
              <a:t> </a:t>
            </a:r>
            <a:endParaRPr lang="en-US" sz="1600" b="1" dirty="0"/>
          </a:p>
          <a:p>
            <a:pPr fontAlgn="base"/>
            <a:r>
              <a:rPr lang="ru-RU" sz="1600" b="1" dirty="0" smtClean="0"/>
              <a:t>Рыбы2 </a:t>
            </a:r>
            <a:r>
              <a:rPr lang="en-US" sz="1600" b="1" dirty="0">
                <a:hlinkClick r:id="rId16"/>
              </a:rPr>
              <a:t>https://</a:t>
            </a:r>
            <a:r>
              <a:rPr lang="en-US" sz="1600" b="1" dirty="0" smtClean="0">
                <a:hlinkClick r:id="rId16"/>
              </a:rPr>
              <a:t>img-fotki.yandex.ru/get/4116/102699435.7ce/0_9baf6_7566b22_orig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Рыба2 </a:t>
            </a:r>
            <a:r>
              <a:rPr lang="en-US" sz="1600" b="1" dirty="0">
                <a:hlinkClick r:id="rId17"/>
              </a:rPr>
              <a:t>https://</a:t>
            </a:r>
            <a:r>
              <a:rPr lang="en-US" sz="1600" b="1" dirty="0" smtClean="0">
                <a:hlinkClick r:id="rId17"/>
              </a:rPr>
              <a:t>img-fotki.yandex.ru/get/6509/102699435.7cd/0_9baf4_d7584c79_orig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Рыба3 </a:t>
            </a:r>
            <a:r>
              <a:rPr lang="en-US" sz="1600" b="1" dirty="0">
                <a:hlinkClick r:id="rId18"/>
              </a:rPr>
              <a:t>https://</a:t>
            </a:r>
            <a:r>
              <a:rPr lang="en-US" sz="1600" b="1" dirty="0" smtClean="0">
                <a:hlinkClick r:id="rId18"/>
              </a:rPr>
              <a:t>img-fotki.yandex.ru/get/5803/102699435.7cd/0_9baf2_1a9f1986_orig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Ракушка </a:t>
            </a:r>
            <a:r>
              <a:rPr lang="en-US" sz="1600" b="1" dirty="0">
                <a:hlinkClick r:id="rId19"/>
              </a:rPr>
              <a:t>https://</a:t>
            </a:r>
            <a:r>
              <a:rPr lang="en-US" sz="1600" b="1" dirty="0" smtClean="0">
                <a:hlinkClick r:id="rId19"/>
              </a:rPr>
              <a:t>img-fotki.yandex.ru/get/5708/102699435.7ce/0_9bb10_3c2bf995_orig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Черепаха </a:t>
            </a:r>
            <a:r>
              <a:rPr lang="en-US" sz="1600" b="1" dirty="0" smtClean="0">
                <a:hlinkClick r:id="rId20"/>
              </a:rPr>
              <a:t>https://img-fotki.yandex.ru/get/5806/102699435.7ce/0_9baf8_18e0ae3d_orig</a:t>
            </a:r>
            <a:endParaRPr lang="ru-RU" sz="1600" b="1" dirty="0" smtClean="0"/>
          </a:p>
          <a:p>
            <a:pPr fontAlgn="base"/>
            <a:r>
              <a:rPr lang="ru-RU" sz="1600" b="1" dirty="0" smtClean="0"/>
              <a:t>Фон </a:t>
            </a:r>
            <a:r>
              <a:rPr lang="en-US" sz="1600" b="1" dirty="0">
                <a:hlinkClick r:id="rId21"/>
              </a:rPr>
              <a:t>https://</a:t>
            </a:r>
            <a:r>
              <a:rPr lang="en-US" sz="1600" b="1" dirty="0" smtClean="0">
                <a:hlinkClick r:id="rId21"/>
              </a:rPr>
              <a:t>img-fotki.yandex.ru/get/6112/102699435.701/0_8c269_76129254_orig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Фон2 </a:t>
            </a:r>
            <a:r>
              <a:rPr lang="en-US" sz="1600" b="1" dirty="0">
                <a:hlinkClick r:id="rId22"/>
              </a:rPr>
              <a:t>https://</a:t>
            </a:r>
            <a:r>
              <a:rPr lang="en-US" sz="1600" b="1" dirty="0" smtClean="0">
                <a:hlinkClick r:id="rId22"/>
              </a:rPr>
              <a:t>img-fotki.yandex.ru/get/6212/102699435.701/0_8c264_174f49dd_orig</a:t>
            </a:r>
            <a:r>
              <a:rPr lang="ru-RU" sz="1600" b="1" dirty="0" smtClean="0"/>
              <a:t> </a:t>
            </a:r>
          </a:p>
          <a:p>
            <a:pPr fontAlgn="base"/>
            <a:r>
              <a:rPr lang="ru-RU" sz="1600" b="1" dirty="0" smtClean="0"/>
              <a:t>Якорь </a:t>
            </a:r>
            <a:r>
              <a:rPr lang="en-US" sz="1600" b="1" dirty="0" smtClean="0">
                <a:hlinkClick r:id="rId23"/>
              </a:rPr>
              <a:t>https://img-fotki.yandex.ru/get/6405/102699435.7ce/0_9bb13_1ba79de5_orig</a:t>
            </a:r>
            <a:endParaRPr lang="ru-RU" sz="1600" b="1" dirty="0" smtClean="0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611604" y="166241"/>
            <a:ext cx="7772400" cy="7350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eskneesC" pitchFamily="82" charset="0"/>
              </a:rPr>
              <a:t>Источники  информации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eskneesC" pitchFamily="82" charset="0"/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464751" y="5940727"/>
            <a:ext cx="650939" cy="680623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110992" y="6011039"/>
            <a:ext cx="540000" cy="540000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167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BeeskneesC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47</cp:revision>
  <dcterms:created xsi:type="dcterms:W3CDTF">2016-02-20T03:56:44Z</dcterms:created>
  <dcterms:modified xsi:type="dcterms:W3CDTF">2017-01-05T13:23:57Z</dcterms:modified>
</cp:coreProperties>
</file>